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C80C-AE85-42BA-9F7C-A59A1D85B613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E9F1-1EF6-4CC5-A7E5-823521863D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C80C-AE85-42BA-9F7C-A59A1D85B613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E9F1-1EF6-4CC5-A7E5-823521863D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C80C-AE85-42BA-9F7C-A59A1D85B613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E9F1-1EF6-4CC5-A7E5-823521863D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C80C-AE85-42BA-9F7C-A59A1D85B613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E9F1-1EF6-4CC5-A7E5-823521863D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C80C-AE85-42BA-9F7C-A59A1D85B613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E9F1-1EF6-4CC5-A7E5-823521863D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C80C-AE85-42BA-9F7C-A59A1D85B613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E9F1-1EF6-4CC5-A7E5-823521863D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C80C-AE85-42BA-9F7C-A59A1D85B613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E9F1-1EF6-4CC5-A7E5-823521863D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C80C-AE85-42BA-9F7C-A59A1D85B613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E9F1-1EF6-4CC5-A7E5-823521863D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C80C-AE85-42BA-9F7C-A59A1D85B613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E9F1-1EF6-4CC5-A7E5-823521863D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C80C-AE85-42BA-9F7C-A59A1D85B613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E9F1-1EF6-4CC5-A7E5-823521863D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4C80C-AE85-42BA-9F7C-A59A1D85B613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0E9F1-1EF6-4CC5-A7E5-823521863D3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4C80C-AE85-42BA-9F7C-A59A1D85B613}" type="datetimeFigureOut">
              <a:rPr lang="en-US" smtClean="0"/>
              <a:t>5/31/2012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0E9F1-1EF6-4CC5-A7E5-823521863D3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Animations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Lily Fortier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 Animation</a:t>
            </a:r>
            <a:endParaRPr lang="en-US" dirty="0"/>
          </a:p>
        </p:txBody>
      </p:sp>
      <p:pic>
        <p:nvPicPr>
          <p:cNvPr id="5" name="Picture 4" descr="name-animation-LF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1371600"/>
            <a:ext cx="5486400" cy="548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Food Animation</a:t>
            </a:r>
            <a:endParaRPr lang="en-US" dirty="0"/>
          </a:p>
        </p:txBody>
      </p:sp>
      <p:pic>
        <p:nvPicPr>
          <p:cNvPr id="4" name="Picture 3" descr="Ice-cream-animation-LF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57487" y="1143000"/>
            <a:ext cx="3629025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7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Animations</vt:lpstr>
      <vt:lpstr>Name Animation</vt:lpstr>
      <vt:lpstr>Food Animation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</cp:revision>
  <dcterms:created xsi:type="dcterms:W3CDTF">2012-05-31T14:42:51Z</dcterms:created>
  <dcterms:modified xsi:type="dcterms:W3CDTF">2012-05-31T15:32:48Z</dcterms:modified>
</cp:coreProperties>
</file>